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5EF6-E5DC-7803-9237-39C2506D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Add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BCEBF-2D07-D118-779E-4B9893031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2076450"/>
            <a:ext cx="7505396" cy="3714750"/>
          </a:xfrm>
        </p:spPr>
      </p:pic>
    </p:spTree>
    <p:extLst>
      <p:ext uri="{BB962C8B-B14F-4D97-AF65-F5344CB8AC3E}">
        <p14:creationId xmlns:p14="http://schemas.microsoft.com/office/powerpoint/2010/main" val="72453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ACFA-CCFA-2BA3-B953-3AB40165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Admin Forum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E6397-BF13-EB7A-8810-0A509BAAB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22" y="2505001"/>
            <a:ext cx="9354031" cy="2857647"/>
          </a:xfrm>
        </p:spPr>
      </p:pic>
    </p:spTree>
    <p:extLst>
      <p:ext uri="{BB962C8B-B14F-4D97-AF65-F5344CB8AC3E}">
        <p14:creationId xmlns:p14="http://schemas.microsoft.com/office/powerpoint/2010/main" val="169068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0C58-7582-DA0B-5E22-CF22B98EC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2B049-948B-61CE-32AB-C2FA7F08B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79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2542-9860-0D06-E9F5-1FA0B65F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BB8A6-9E80-F4DD-05BA-7781B368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2" y="1604367"/>
            <a:ext cx="7084825" cy="403951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E9A02-FB82-1521-6A2C-C1C3E979B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643881"/>
            <a:ext cx="370688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52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B173-5EDD-513B-5FCF-FE982CF1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FCD7B-033B-F62B-74C3-6797B58D8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1401685"/>
            <a:ext cx="6411912" cy="428791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25606-45B0-678F-A323-8CC83F9EE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12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936-F9D1-1061-72E8-30B2E5C8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04" y="292897"/>
            <a:ext cx="5707899" cy="1675559"/>
          </a:xfrm>
        </p:spPr>
        <p:txBody>
          <a:bodyPr/>
          <a:lstStyle/>
          <a:p>
            <a:r>
              <a:rPr lang="en-IN" dirty="0"/>
              <a:t>USER SIDE INTERFACE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E945C23-59F7-FAFB-8FAD-8B698C3968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0" r="13430"/>
          <a:stretch/>
        </p:blipFill>
        <p:spPr>
          <a:xfrm>
            <a:off x="5435600" y="972589"/>
            <a:ext cx="6756400" cy="4912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F2B30-189F-48DF-B617-A7732032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999" y="2554356"/>
            <a:ext cx="4588094" cy="3135695"/>
          </a:xfrm>
        </p:spPr>
        <p:txBody>
          <a:bodyPr/>
          <a:lstStyle/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 has different features, the page that shows the products available its nutritional values, a forum for discussion and a page that displays multiple diet plans available and plan your own diet that calculates your whole diet calories based on the products you selected.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 logout option and the user home button are always on display.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95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1ED7-B0F5-4B2D-ED59-0FC12D92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494760"/>
            <a:ext cx="5707899" cy="1675559"/>
          </a:xfrm>
        </p:spPr>
        <p:txBody>
          <a:bodyPr/>
          <a:lstStyle/>
          <a:p>
            <a:r>
              <a:rPr lang="en-IN" dirty="0"/>
              <a:t>Product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C821-EA1A-55AD-8F06-E111E0E42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437652"/>
            <a:ext cx="4588094" cy="3135695"/>
          </a:xfrm>
        </p:spPr>
        <p:txBody>
          <a:bodyPr>
            <a:normAutofit fontScale="85000" lnSpcReduction="10000"/>
          </a:bodyPr>
          <a:lstStyle/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 can see the types of foods available for the user to have and have been not deleted by the admin.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 has a option of selecting the category of food as well to get to the product required as soon as possible.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After reaching to the selected product the user has two options the user can either click on details or add to cart option.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product gets added to dietary plan if he adds to cart. The details of the product are displayed.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10E527E-14D0-3D67-F60E-E8B405B79F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r="5157"/>
          <a:stretch/>
        </p:blipFill>
        <p:spPr>
          <a:xfrm>
            <a:off x="6562165" y="763702"/>
            <a:ext cx="5217459" cy="4912822"/>
          </a:xfrm>
        </p:spPr>
      </p:pic>
    </p:spTree>
    <p:extLst>
      <p:ext uri="{BB962C8B-B14F-4D97-AF65-F5344CB8AC3E}">
        <p14:creationId xmlns:p14="http://schemas.microsoft.com/office/powerpoint/2010/main" val="27777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261F-36E6-CFCA-C235-83A92C2F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6" y="204826"/>
            <a:ext cx="5707899" cy="1675559"/>
          </a:xfrm>
        </p:spPr>
        <p:txBody>
          <a:bodyPr/>
          <a:lstStyle/>
          <a:p>
            <a:r>
              <a:rPr lang="en-IN" dirty="0"/>
              <a:t>FORUM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AD50D26-65CE-6DC5-CAA9-A597D33BEB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82" r="-17482"/>
          <a:stretch/>
        </p:blipFill>
        <p:spPr>
          <a:xfrm>
            <a:off x="5841764" y="763588"/>
            <a:ext cx="5932472" cy="45117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40602-F698-590B-C608-EF31DE94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68" y="2520575"/>
            <a:ext cx="4588094" cy="3135695"/>
          </a:xfrm>
        </p:spPr>
        <p:txBody>
          <a:bodyPr>
            <a:normAutofit fontScale="92500" lnSpcReduction="20000"/>
          </a:bodyPr>
          <a:lstStyle/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1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A discussion forum is created where users can send their opinions and have discussion on it in a public forum.</a:t>
            </a:r>
            <a:endParaRPr lang="en-US" b="1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1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users can see the opinions of others as well.</a:t>
            </a:r>
            <a:endParaRPr lang="en-US" b="1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1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input required to take the name , email and the comments are taken in using forms module. The details are verified as well. The name needs to be minimum of 3 characters and the message entered should be at least 15 characters.</a:t>
            </a:r>
            <a:endParaRPr lang="en-US" b="1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98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9D68-F1C9-66A8-5BF7-3750084F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Diet Planning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E4186E-C38A-CFD6-4307-E72BE04864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5" r="-2115"/>
          <a:stretch/>
        </p:blipFill>
        <p:spPr>
          <a:xfrm>
            <a:off x="7442551" y="763702"/>
            <a:ext cx="3275751" cy="4912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CAD6-C393-67EA-360D-798633177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user can input different types of food products from different categories and sum up all  to get a required amount of calories basing which he can create his own diet.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The details taken in add to cart are summed up and total number of calories in take ,proteins, </a:t>
            </a:r>
            <a:r>
              <a:rPr lang="en-US" sz="1800" b="0" i="0" dirty="0" err="1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etc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 all the details are displayed.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210312" algn="l" rtl="0" latinLnBrk="0">
              <a:spcBef>
                <a:spcPts val="110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•</a:t>
            </a:r>
            <a:r>
              <a:rPr lang="en-US" sz="1800" b="0" i="0" dirty="0">
                <a:solidFill>
                  <a:srgbClr val="4D3E2F"/>
                </a:solidFill>
                <a:effectLst/>
                <a:highlight>
                  <a:srgbClr val="FFFF00"/>
                </a:highlight>
                <a:latin typeface="Corbel" panose="020B0503020204020204" pitchFamily="34" charset="0"/>
              </a:rPr>
              <a:t>If the user wants to remove any element that he has added by mistake even that can be modified.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0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08FF-69E6-893E-5BFE-1AB12DBA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5ED57-84BD-F733-B039-51A1240E9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47" y="2076450"/>
            <a:ext cx="9587753" cy="4171950"/>
          </a:xfrm>
        </p:spPr>
      </p:pic>
    </p:spTree>
    <p:extLst>
      <p:ext uri="{BB962C8B-B14F-4D97-AF65-F5344CB8AC3E}">
        <p14:creationId xmlns:p14="http://schemas.microsoft.com/office/powerpoint/2010/main" val="94050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D86F-F98B-162E-5FD7-723AC58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B01E5-90EF-B1B3-FEAE-3DB63E0ED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97" y="2076450"/>
            <a:ext cx="8296880" cy="3714750"/>
          </a:xfrm>
        </p:spPr>
      </p:pic>
    </p:spTree>
    <p:extLst>
      <p:ext uri="{BB962C8B-B14F-4D97-AF65-F5344CB8AC3E}">
        <p14:creationId xmlns:p14="http://schemas.microsoft.com/office/powerpoint/2010/main" val="2428732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{3EA2C8D1-C21B-415B-97E2-8793E65273C0}tf12214701_win32</Template>
  <TotalTime>53</TotalTime>
  <Words>353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Corbel</vt:lpstr>
      <vt:lpstr>Goudy Old Style</vt:lpstr>
      <vt:lpstr>Wingdings 2</vt:lpstr>
      <vt:lpstr>SlateVTI</vt:lpstr>
      <vt:lpstr>Title Lorem Ipsum</vt:lpstr>
      <vt:lpstr>Project Flow Diagram</vt:lpstr>
      <vt:lpstr>Login Page</vt:lpstr>
      <vt:lpstr>USER SIDE INTERFACE</vt:lpstr>
      <vt:lpstr>Product Details</vt:lpstr>
      <vt:lpstr>FORUM Page</vt:lpstr>
      <vt:lpstr>Diet Planning</vt:lpstr>
      <vt:lpstr>Range</vt:lpstr>
      <vt:lpstr>Admin Home</vt:lpstr>
      <vt:lpstr>Admin Add Products</vt:lpstr>
      <vt:lpstr>Admin Forum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ummaneni sandeep</dc:creator>
  <cp:lastModifiedBy>ummaneni sandeep</cp:lastModifiedBy>
  <cp:revision>1</cp:revision>
  <dcterms:created xsi:type="dcterms:W3CDTF">2023-05-13T13:03:21Z</dcterms:created>
  <dcterms:modified xsi:type="dcterms:W3CDTF">2023-05-13T13:56:57Z</dcterms:modified>
</cp:coreProperties>
</file>